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EE52F-7BF3-4EE7-876C-6DA6E4F12446}" v="2" dt="2022-10-13T11:44:51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6" d="100"/>
          <a:sy n="56" d="100"/>
        </p:scale>
        <p:origin x="926" y="5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Mosolo" userId="f822f2ff-b72c-4e70-b0c1-30af50da4359" providerId="ADAL" clId="{27CEE52F-7BF3-4EE7-876C-6DA6E4F12446}"/>
    <pc:docChg chg="undo custSel modSld">
      <pc:chgData name="Denis Mosolo" userId="f822f2ff-b72c-4e70-b0c1-30af50da4359" providerId="ADAL" clId="{27CEE52F-7BF3-4EE7-876C-6DA6E4F12446}" dt="2022-10-13T14:42:49.841" v="14" actId="1076"/>
      <pc:docMkLst>
        <pc:docMk/>
      </pc:docMkLst>
      <pc:sldChg chg="addSp delSp modSp mod">
        <pc:chgData name="Denis Mosolo" userId="f822f2ff-b72c-4e70-b0c1-30af50da4359" providerId="ADAL" clId="{27CEE52F-7BF3-4EE7-876C-6DA6E4F12446}" dt="2022-10-13T14:42:49.841" v="14" actId="1076"/>
        <pc:sldMkLst>
          <pc:docMk/>
          <pc:sldMk cId="1077666777" sldId="257"/>
        </pc:sldMkLst>
        <pc:spChg chg="del mod">
          <ac:chgData name="Denis Mosolo" userId="f822f2ff-b72c-4e70-b0c1-30af50da4359" providerId="ADAL" clId="{27CEE52F-7BF3-4EE7-876C-6DA6E4F12446}" dt="2022-10-13T11:44:14.619" v="2" actId="478"/>
          <ac:spMkLst>
            <pc:docMk/>
            <pc:sldMk cId="1077666777" sldId="257"/>
            <ac:spMk id="2" creationId="{1FF754DC-F374-01E3-A655-6A0BEEABCD5E}"/>
          </ac:spMkLst>
        </pc:spChg>
        <pc:spChg chg="del">
          <ac:chgData name="Denis Mosolo" userId="f822f2ff-b72c-4e70-b0c1-30af50da4359" providerId="ADAL" clId="{27CEE52F-7BF3-4EE7-876C-6DA6E4F12446}" dt="2022-10-13T11:44:11.283" v="0" actId="478"/>
          <ac:spMkLst>
            <pc:docMk/>
            <pc:sldMk cId="1077666777" sldId="257"/>
            <ac:spMk id="3" creationId="{ED938E5B-B97F-0607-A245-1553C23BC1A8}"/>
          </ac:spMkLst>
        </pc:spChg>
        <pc:picChg chg="add mod modCrop">
          <ac:chgData name="Denis Mosolo" userId="f822f2ff-b72c-4e70-b0c1-30af50da4359" providerId="ADAL" clId="{27CEE52F-7BF3-4EE7-876C-6DA6E4F12446}" dt="2022-10-13T14:42:49.841" v="14" actId="1076"/>
          <ac:picMkLst>
            <pc:docMk/>
            <pc:sldMk cId="1077666777" sldId="257"/>
            <ac:picMk id="5" creationId="{8FC33033-8DD7-00FD-2314-48CE800023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E662E5-856D-6AA5-2E82-7019E5D9F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B2C41B-AEF5-B3AE-A8FA-55640D3F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FD8304-F942-6246-D225-CAE16437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D5EA06-3C04-2D22-2B09-2AAF7434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446BF5-6210-F724-6A95-C6878491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11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90EB0-A8C0-493B-B875-7FE778E3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770C72-44AB-9380-9D92-68D936D69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F86FB6-6856-109F-6907-1E36B951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6F517C-0F2F-9E05-0F2F-A28AD67A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9E0200-92BF-806D-2957-66EFE32D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07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D881190-3753-4641-E9FB-FDCDE8A42F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3CF4556-29FC-7608-A9C0-0C7A0539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E1BDDF-464E-3357-C9EE-F38D06FB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DE0645-51AA-FF8F-286F-234D8BCE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CC3B4-2D97-C28B-3FAE-615998B7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90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2E9DD-BACF-13B7-DA7B-2A60F07C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DFC36C-C0BB-D03B-0DCA-C202FBD24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F256C5-D546-3ABD-B2A7-14EF80B2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38AB33-8F5E-4C13-5819-C0A25F6E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8BCD7-E44D-D45C-6223-8879F1E4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31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DEB77-5C04-42A7-4712-4D87FCF8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74714-F331-DE49-B91D-77D264CE0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8E6AD4-D144-90FC-C077-0BA557C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53213F-DAB8-7098-94F7-8B538A69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1D58E5-4AAF-12C0-6F0C-6F470F55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42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51F67C-5326-F7A7-CDE5-2C51403F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C73AB6-49DE-9717-74E4-3B2995507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2138A2-ABB1-6524-DFFF-90495D9FA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D6DA1DC-414D-6A9B-A9D4-8897A0BE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90FB8CB-A2BB-2E69-3166-85F42F06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B751EB-1A5A-3B92-3A62-1B57BC72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511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3500E-1B2D-D0B1-BA92-BA4D02B8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BD8CC5-2A81-37F4-2699-376AC0784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D3F484-9E0C-DB0A-47B0-3BD0528BC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60A4F7-062C-6430-D60B-D977F68F9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DFFC61-1D1B-5FC7-3443-3ABCA10EE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628B82-BBD8-BA52-5CC2-81144543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535030B-6F48-E07B-3453-93916474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FE603F0-16FF-DCB5-37B2-31A788CE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36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ABBC6B-8B86-E382-4C61-E38B2D64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075D0C9-F8BC-3F19-6DA6-F82836EF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CA423CC-9C3B-5B76-68B3-558D24495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51F48B-7648-0F09-E371-12F6B07A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45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CE1B924-3C4A-C72D-35CA-7F31F944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146418D-081A-F07C-A87B-AE4543FE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ADFB1B6-83FC-8373-BCCC-B9A1C5EC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21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C7AF52-6A87-ABC3-E620-97EC050F3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B873E-CED6-9DFF-905C-2399E3334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82E0B0-B814-B37B-E993-5746EA0AC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182D0E-1488-E9BC-84E9-D1E804DF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FA65A3-98FC-1DC4-05E9-0CDBB8BA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54A76A-F692-DBD5-B86E-9550584E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57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81DE7-A260-AF21-C625-593BF8A3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2D49148-49AD-9D35-D713-99C12CBC6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B3E5FF-6340-F0F0-3C0D-7B5528969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D7C31E-FDE3-E42E-2FF7-E7EBD1ADC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6FCF6F-5571-972C-9FDF-4BBB6B00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795161-92E7-DA33-1796-9D53443C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11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A80AFC-0E4A-D21A-B1F5-C4CFF8BA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C42738-53D4-C7E7-18A0-72EFFD790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8D1C0E-AFD9-6CDC-2EDA-8194334C8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99F4D-CDCF-4922-B05F-7CF64DA5D3C5}" type="datetimeFigureOut">
              <a:rPr lang="it-IT" smtClean="0"/>
              <a:t>13/10/2022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FB8273-1655-87BB-7198-93AE4EF69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83842-5D2B-6E2E-DC18-BADFE6803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2F39D-F56A-43D0-B102-555ABF289E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40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ersona, uomo, parete, interni&#10;&#10;Descrizione generata automaticamente">
            <a:extLst>
              <a:ext uri="{FF2B5EF4-FFF2-40B4-BE49-F238E27FC236}">
                <a16:creationId xmlns:a16="http://schemas.microsoft.com/office/drawing/2014/main" id="{2D6B1B8E-D571-4284-20D1-DF5A77FD123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2" y="3389372"/>
            <a:ext cx="1980000" cy="2880000"/>
          </a:xfrm>
          <a:prstGeom prst="rect">
            <a:avLst/>
          </a:prstGeom>
        </p:spPr>
      </p:pic>
      <p:pic>
        <p:nvPicPr>
          <p:cNvPr id="7" name="Immagine 6" descr="Immagine che contiene persona, uomo, parete, interni&#10;&#10;Descrizione generata automaticamente">
            <a:extLst>
              <a:ext uri="{FF2B5EF4-FFF2-40B4-BE49-F238E27FC236}">
                <a16:creationId xmlns:a16="http://schemas.microsoft.com/office/drawing/2014/main" id="{D697D8EC-D5B5-078F-8999-7C8D11F39D2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22" y="3389372"/>
            <a:ext cx="1980000" cy="2880000"/>
          </a:xfrm>
          <a:prstGeom prst="rect">
            <a:avLst/>
          </a:prstGeom>
        </p:spPr>
      </p:pic>
      <p:pic>
        <p:nvPicPr>
          <p:cNvPr id="9" name="Immagine 8" descr="Immagine che contiene persona, uomo, posando&#10;&#10;Descrizione generata automaticamente">
            <a:extLst>
              <a:ext uri="{FF2B5EF4-FFF2-40B4-BE49-F238E27FC236}">
                <a16:creationId xmlns:a16="http://schemas.microsoft.com/office/drawing/2014/main" id="{BA2A9DF6-4B83-6865-0A77-19F4C88A3BCF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r="3477"/>
          <a:stretch/>
        </p:blipFill>
        <p:spPr>
          <a:xfrm>
            <a:off x="8698268" y="3389372"/>
            <a:ext cx="1980000" cy="2880000"/>
          </a:xfrm>
          <a:prstGeom prst="rect">
            <a:avLst/>
          </a:prstGeom>
        </p:spPr>
      </p:pic>
      <p:pic>
        <p:nvPicPr>
          <p:cNvPr id="11" name="Immagine 10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D3CEA111-AADB-11A8-A92C-779F3B5F8E8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01" y="435459"/>
            <a:ext cx="1980000" cy="2880000"/>
          </a:xfrm>
          <a:prstGeom prst="rect">
            <a:avLst/>
          </a:prstGeom>
        </p:spPr>
      </p:pic>
      <p:pic>
        <p:nvPicPr>
          <p:cNvPr id="13" name="Immagine 12" descr="Immagine che contiene persona, parete, interni, sorridente&#10;&#10;Descrizione generata automaticamente">
            <a:extLst>
              <a:ext uri="{FF2B5EF4-FFF2-40B4-BE49-F238E27FC236}">
                <a16:creationId xmlns:a16="http://schemas.microsoft.com/office/drawing/2014/main" id="{0440F435-F13F-5581-5BEF-7AF3E4B23B4B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7" y="3389372"/>
            <a:ext cx="1980000" cy="2880000"/>
          </a:xfrm>
          <a:prstGeom prst="rect">
            <a:avLst/>
          </a:prstGeom>
        </p:spPr>
      </p:pic>
      <p:pic>
        <p:nvPicPr>
          <p:cNvPr id="15" name="Immagine 14" descr="Immagine che contiene persona, uomo, tuta, posando&#10;&#10;Descrizione generata automaticamente">
            <a:extLst>
              <a:ext uri="{FF2B5EF4-FFF2-40B4-BE49-F238E27FC236}">
                <a16:creationId xmlns:a16="http://schemas.microsoft.com/office/drawing/2014/main" id="{35819E34-5027-1A4E-E850-85567F1D96D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58" y="435459"/>
            <a:ext cx="1980000" cy="2880000"/>
          </a:xfrm>
          <a:prstGeom prst="rect">
            <a:avLst/>
          </a:prstGeom>
        </p:spPr>
      </p:pic>
      <p:pic>
        <p:nvPicPr>
          <p:cNvPr id="17" name="Immagine 16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645C841E-9B69-9395-E3A7-7901D918AA9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90" y="435459"/>
            <a:ext cx="1980000" cy="2880000"/>
          </a:xfrm>
          <a:prstGeom prst="rect">
            <a:avLst/>
          </a:prstGeom>
        </p:spPr>
      </p:pic>
      <p:pic>
        <p:nvPicPr>
          <p:cNvPr id="19" name="Immagine 18" descr="Immagine che contiene persona, donna, interni, sorridente&#10;&#10;Descrizione generata automaticamente">
            <a:extLst>
              <a:ext uri="{FF2B5EF4-FFF2-40B4-BE49-F238E27FC236}">
                <a16:creationId xmlns:a16="http://schemas.microsoft.com/office/drawing/2014/main" id="{13B1E0F2-C6BB-24D1-0FEC-FA62A7D0E5E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822" y="435459"/>
            <a:ext cx="1980000" cy="2880000"/>
          </a:xfrm>
          <a:prstGeom prst="rect">
            <a:avLst/>
          </a:prstGeom>
        </p:spPr>
      </p:pic>
      <p:pic>
        <p:nvPicPr>
          <p:cNvPr id="21" name="Immagine 20" descr="Immagine che contiene persona, donna, posando&#10;&#10;Descrizione generata automaticamente">
            <a:extLst>
              <a:ext uri="{FF2B5EF4-FFF2-40B4-BE49-F238E27FC236}">
                <a16:creationId xmlns:a16="http://schemas.microsoft.com/office/drawing/2014/main" id="{1A675A22-F5E0-EEC3-C6BB-10701DB575E2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7" y="435459"/>
            <a:ext cx="1980000" cy="2880000"/>
          </a:xfrm>
          <a:prstGeom prst="rect">
            <a:avLst/>
          </a:prstGeom>
        </p:spPr>
      </p:pic>
      <p:pic>
        <p:nvPicPr>
          <p:cNvPr id="1026" name="Picture 2" descr="2,551 Foto Fototessera Uomo, Immagini e Vettoriali">
            <a:extLst>
              <a:ext uri="{FF2B5EF4-FFF2-40B4-BE49-F238E27FC236}">
                <a16:creationId xmlns:a16="http://schemas.microsoft.com/office/drawing/2014/main" id="{CFA0A9D4-0A0E-20B9-C62D-E1D67B9BE5C5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17" y="3389372"/>
            <a:ext cx="19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2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FC33033-8DD7-00FD-2314-48CE8000230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" r="7941"/>
          <a:stretch/>
        </p:blipFill>
        <p:spPr>
          <a:xfrm>
            <a:off x="4513943" y="1383695"/>
            <a:ext cx="19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667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Denis Mosolo</dc:creator>
  <cp:lastModifiedBy>Denis Mosolo</cp:lastModifiedBy>
  <cp:revision>1</cp:revision>
  <dcterms:created xsi:type="dcterms:W3CDTF">2022-10-11T14:52:43Z</dcterms:created>
  <dcterms:modified xsi:type="dcterms:W3CDTF">2022-10-13T14:42:55Z</dcterms:modified>
</cp:coreProperties>
</file>